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embeddedFontLst>
    <p:embeddedFont>
      <p:font typeface="Cordia New" panose="020B0304020202020204" pitchFamily="34" charset="-34"/>
      <p:regular r:id="rId19"/>
      <p:bold r:id="rId20"/>
      <p:italic r:id="rId21"/>
      <p:boldItalic r:id="rId22"/>
    </p:embeddedFont>
    <p:embeddedFont>
      <p:font typeface="Kanit" pitchFamily="2" charset="-34"/>
      <p:regular r:id="rId23"/>
      <p:bold r:id="rId24"/>
      <p:italic r:id="rId25"/>
      <p:boldItalic r:id="rId26"/>
    </p:embeddedFont>
    <p:embeddedFont>
      <p:font typeface="Kanit Light" pitchFamily="2" charset="-34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i3K2p0TO84y71NN8942QhpC5r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/>
          </a:p>
        </p:txBody>
      </p:sp>
      <p:sp>
        <p:nvSpPr>
          <p:cNvPr id="201" name="Google Shape;2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หน้าเปล่า">
  <p:cSld name="หน้าเปล่า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3 รูป 1 ข้อความ (นอน)">
  <p:cSld name="เนื้อหา 3 รูป 1 ข้อความ (นอน)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>
            <a:spLocks noGrp="1"/>
          </p:cNvSpPr>
          <p:nvPr>
            <p:ph type="pic" idx="2"/>
          </p:nvPr>
        </p:nvSpPr>
        <p:spPr>
          <a:xfrm>
            <a:off x="1273168" y="3413125"/>
            <a:ext cx="3084513" cy="2476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8"/>
          <p:cNvSpPr>
            <a:spLocks noGrp="1"/>
          </p:cNvSpPr>
          <p:nvPr>
            <p:ph type="pic" idx="3"/>
          </p:nvPr>
        </p:nvSpPr>
        <p:spPr>
          <a:xfrm>
            <a:off x="4836793" y="3429000"/>
            <a:ext cx="3084513" cy="2476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8"/>
          <p:cNvSpPr>
            <a:spLocks noGrp="1"/>
          </p:cNvSpPr>
          <p:nvPr>
            <p:ph type="pic" idx="4"/>
          </p:nvPr>
        </p:nvSpPr>
        <p:spPr>
          <a:xfrm>
            <a:off x="8412423" y="3434573"/>
            <a:ext cx="3084513" cy="24765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8"/>
          <p:cNvSpPr txBox="1">
            <a:spLocks noGrp="1"/>
          </p:cNvSpPr>
          <p:nvPr>
            <p:ph type="body" idx="1"/>
          </p:nvPr>
        </p:nvSpPr>
        <p:spPr>
          <a:xfrm>
            <a:off x="1311058" y="954741"/>
            <a:ext cx="3305035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5"/>
          </p:nvPr>
        </p:nvSpPr>
        <p:spPr>
          <a:xfrm>
            <a:off x="1295844" y="1531686"/>
            <a:ext cx="3319699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6"/>
          </p:nvPr>
        </p:nvSpPr>
        <p:spPr>
          <a:xfrm>
            <a:off x="4833257" y="954741"/>
            <a:ext cx="6629400" cy="215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7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10" name="Google Shape;110;p28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11" name="Google Shape;111;p28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" name="Google Shape;113;p28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14" name="Google Shape;114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เนื้อหา">
  <p:cSld name="เฉพาะเนื้อหา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>
            <a:spLocks noGrp="1"/>
          </p:cNvSpPr>
          <p:nvPr>
            <p:ph type="pic" idx="2"/>
          </p:nvPr>
        </p:nvSpPr>
        <p:spPr>
          <a:xfrm>
            <a:off x="6760023" y="941388"/>
            <a:ext cx="4795838" cy="1836737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3"/>
          </p:nvPr>
        </p:nvSpPr>
        <p:spPr>
          <a:xfrm>
            <a:off x="1289287" y="940653"/>
            <a:ext cx="3305035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4"/>
          </p:nvPr>
        </p:nvSpPr>
        <p:spPr>
          <a:xfrm>
            <a:off x="1274073" y="1517598"/>
            <a:ext cx="3319699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5"/>
          </p:nvPr>
        </p:nvSpPr>
        <p:spPr>
          <a:xfrm>
            <a:off x="1269963" y="2154967"/>
            <a:ext cx="3450821" cy="4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6"/>
          </p:nvPr>
        </p:nvSpPr>
        <p:spPr>
          <a:xfrm>
            <a:off x="1269964" y="2688365"/>
            <a:ext cx="3450820" cy="40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7"/>
          </p:nvPr>
        </p:nvSpPr>
        <p:spPr>
          <a:xfrm>
            <a:off x="1284514" y="3463258"/>
            <a:ext cx="10308772" cy="24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23" name="Google Shape;123;p29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24" name="Google Shape;124;p29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9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6" name="Google Shape;126;p29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27" name="Google Shape;127;p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เนื้อหา 2 ย่อหน้า">
  <p:cSld name="เฉพาะเนื้อหา 2 ย่อหน้า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>
            <a:spLocks noGrp="1"/>
          </p:cNvSpPr>
          <p:nvPr>
            <p:ph type="pic" idx="2"/>
          </p:nvPr>
        </p:nvSpPr>
        <p:spPr>
          <a:xfrm>
            <a:off x="6760023" y="941388"/>
            <a:ext cx="4795838" cy="1836737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1289287" y="940653"/>
            <a:ext cx="4566999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3"/>
          </p:nvPr>
        </p:nvSpPr>
        <p:spPr>
          <a:xfrm>
            <a:off x="1274073" y="1517598"/>
            <a:ext cx="4587262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4"/>
          </p:nvPr>
        </p:nvSpPr>
        <p:spPr>
          <a:xfrm>
            <a:off x="1269963" y="2154967"/>
            <a:ext cx="4591372" cy="4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5"/>
          </p:nvPr>
        </p:nvSpPr>
        <p:spPr>
          <a:xfrm>
            <a:off x="1269963" y="2688365"/>
            <a:ext cx="4591371" cy="40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body" idx="6"/>
          </p:nvPr>
        </p:nvSpPr>
        <p:spPr>
          <a:xfrm>
            <a:off x="1284514" y="3463258"/>
            <a:ext cx="4576821" cy="24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7"/>
          </p:nvPr>
        </p:nvSpPr>
        <p:spPr>
          <a:xfrm>
            <a:off x="6770914" y="3463258"/>
            <a:ext cx="4811486" cy="24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body" idx="8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7" name="Google Shape;137;p30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38" name="Google Shape;138;p30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0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41" name="Google Shape;141;p3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รูปภาพ">
  <p:cSld name="เฉพาะรูปภาพ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>
            <a:spLocks noGrp="1"/>
          </p:cNvSpPr>
          <p:nvPr>
            <p:ph type="pic" idx="2"/>
          </p:nvPr>
        </p:nvSpPr>
        <p:spPr>
          <a:xfrm>
            <a:off x="1115192" y="1959127"/>
            <a:ext cx="2641259" cy="132715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>
            <a:spLocks noGrp="1"/>
          </p:cNvSpPr>
          <p:nvPr>
            <p:ph type="pic" idx="3"/>
          </p:nvPr>
        </p:nvSpPr>
        <p:spPr>
          <a:xfrm>
            <a:off x="3756487" y="1958134"/>
            <a:ext cx="2568306" cy="132715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31"/>
          <p:cNvSpPr>
            <a:spLocks noGrp="1"/>
          </p:cNvSpPr>
          <p:nvPr>
            <p:ph type="pic" idx="4"/>
          </p:nvPr>
        </p:nvSpPr>
        <p:spPr>
          <a:xfrm>
            <a:off x="6325559" y="1959608"/>
            <a:ext cx="2641259" cy="1327150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31"/>
          <p:cNvSpPr>
            <a:spLocks noGrp="1"/>
          </p:cNvSpPr>
          <p:nvPr>
            <p:ph type="pic" idx="5"/>
          </p:nvPr>
        </p:nvSpPr>
        <p:spPr>
          <a:xfrm>
            <a:off x="8966854" y="1958615"/>
            <a:ext cx="2568306" cy="132715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1"/>
          <p:cNvSpPr>
            <a:spLocks noGrp="1"/>
          </p:cNvSpPr>
          <p:nvPr>
            <p:ph type="pic" idx="6"/>
          </p:nvPr>
        </p:nvSpPr>
        <p:spPr>
          <a:xfrm>
            <a:off x="1115192" y="3291631"/>
            <a:ext cx="2641259" cy="1328624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1"/>
          <p:cNvSpPr>
            <a:spLocks noGrp="1"/>
          </p:cNvSpPr>
          <p:nvPr>
            <p:ph type="pic" idx="7"/>
          </p:nvPr>
        </p:nvSpPr>
        <p:spPr>
          <a:xfrm>
            <a:off x="3756487" y="3292112"/>
            <a:ext cx="2568306" cy="132715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31"/>
          <p:cNvSpPr>
            <a:spLocks noGrp="1"/>
          </p:cNvSpPr>
          <p:nvPr>
            <p:ph type="pic" idx="8"/>
          </p:nvPr>
        </p:nvSpPr>
        <p:spPr>
          <a:xfrm>
            <a:off x="6325559" y="3292112"/>
            <a:ext cx="2641259" cy="1328624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1"/>
          <p:cNvSpPr>
            <a:spLocks noGrp="1"/>
          </p:cNvSpPr>
          <p:nvPr>
            <p:ph type="pic" idx="9"/>
          </p:nvPr>
        </p:nvSpPr>
        <p:spPr>
          <a:xfrm>
            <a:off x="8966854" y="3292593"/>
            <a:ext cx="2568306" cy="132715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1"/>
          <p:cNvSpPr>
            <a:spLocks noGrp="1"/>
          </p:cNvSpPr>
          <p:nvPr>
            <p:ph type="pic" idx="13"/>
          </p:nvPr>
        </p:nvSpPr>
        <p:spPr>
          <a:xfrm>
            <a:off x="1115192" y="4616912"/>
            <a:ext cx="2641259" cy="132715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1"/>
          <p:cNvSpPr>
            <a:spLocks noGrp="1"/>
          </p:cNvSpPr>
          <p:nvPr>
            <p:ph type="pic" idx="14"/>
          </p:nvPr>
        </p:nvSpPr>
        <p:spPr>
          <a:xfrm>
            <a:off x="3756487" y="4610084"/>
            <a:ext cx="2568306" cy="133298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1"/>
          <p:cNvSpPr>
            <a:spLocks noGrp="1"/>
          </p:cNvSpPr>
          <p:nvPr>
            <p:ph type="pic" idx="15"/>
          </p:nvPr>
        </p:nvSpPr>
        <p:spPr>
          <a:xfrm>
            <a:off x="6325559" y="4617393"/>
            <a:ext cx="2641259" cy="132715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31"/>
          <p:cNvSpPr>
            <a:spLocks noGrp="1"/>
          </p:cNvSpPr>
          <p:nvPr>
            <p:ph type="pic" idx="16"/>
          </p:nvPr>
        </p:nvSpPr>
        <p:spPr>
          <a:xfrm>
            <a:off x="8966854" y="4610084"/>
            <a:ext cx="2568306" cy="1333466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1115115" y="954741"/>
            <a:ext cx="7832941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7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7" name="Google Shape;157;p31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58" name="Google Shape;158;p31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1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0" name="Google Shape;160;p31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61" name="Google Shape;161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หน้าปิด">
  <p:cSld name="หน้าปิด">
    <p:bg>
      <p:bgPr>
        <a:solidFill>
          <a:srgbClr val="7F7F7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/>
          <p:nvPr/>
        </p:nvSpPr>
        <p:spPr>
          <a:xfrm>
            <a:off x="2372" y="6387353"/>
            <a:ext cx="11717926" cy="470647"/>
          </a:xfrm>
          <a:prstGeom prst="rect">
            <a:avLst/>
          </a:prstGeom>
          <a:solidFill>
            <a:srgbClr val="F6BE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2"/>
          <p:cNvSpPr/>
          <p:nvPr/>
        </p:nvSpPr>
        <p:spPr>
          <a:xfrm>
            <a:off x="11720298" y="5916706"/>
            <a:ext cx="472888" cy="470647"/>
          </a:xfrm>
          <a:prstGeom prst="rect">
            <a:avLst/>
          </a:prstGeom>
          <a:solidFill>
            <a:srgbClr val="F6BE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418" y="712688"/>
            <a:ext cx="4207589" cy="92303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>
            <a:spLocks noGrp="1"/>
          </p:cNvSpPr>
          <p:nvPr>
            <p:ph type="body" idx="1"/>
          </p:nvPr>
        </p:nvSpPr>
        <p:spPr>
          <a:xfrm>
            <a:off x="6923314" y="2748120"/>
            <a:ext cx="4806323" cy="86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accent4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2"/>
          </p:nvPr>
        </p:nvSpPr>
        <p:spPr>
          <a:xfrm>
            <a:off x="8635648" y="3772795"/>
            <a:ext cx="3084650" cy="120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9" name="Google Shape;169;p32"/>
          <p:cNvCxnSpPr/>
          <p:nvPr/>
        </p:nvCxnSpPr>
        <p:spPr>
          <a:xfrm>
            <a:off x="6348195" y="6521824"/>
            <a:ext cx="0" cy="24204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0" name="Google Shape;170;p32"/>
          <p:cNvSpPr txBox="1">
            <a:spLocks noGrp="1"/>
          </p:cNvSpPr>
          <p:nvPr>
            <p:ph type="body" idx="3"/>
          </p:nvPr>
        </p:nvSpPr>
        <p:spPr>
          <a:xfrm>
            <a:off x="1249447" y="6541498"/>
            <a:ext cx="4970201" cy="27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4"/>
          </p:nvPr>
        </p:nvSpPr>
        <p:spPr>
          <a:xfrm>
            <a:off x="6504340" y="6540746"/>
            <a:ext cx="4133413" cy="27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>
            <a:spLocks noGrp="1"/>
          </p:cNvSpPr>
          <p:nvPr>
            <p:ph type="pic" idx="2"/>
          </p:nvPr>
        </p:nvSpPr>
        <p:spPr>
          <a:xfrm>
            <a:off x="1202524" y="985836"/>
            <a:ext cx="5024540" cy="3171825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3"/>
          <p:cNvSpPr>
            <a:spLocks noGrp="1"/>
          </p:cNvSpPr>
          <p:nvPr>
            <p:ph type="pic" idx="3"/>
          </p:nvPr>
        </p:nvSpPr>
        <p:spPr>
          <a:xfrm>
            <a:off x="3819519" y="4377739"/>
            <a:ext cx="2407545" cy="135255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3"/>
          <p:cNvSpPr>
            <a:spLocks noGrp="1"/>
          </p:cNvSpPr>
          <p:nvPr>
            <p:ph type="pic" idx="4"/>
          </p:nvPr>
        </p:nvSpPr>
        <p:spPr>
          <a:xfrm>
            <a:off x="1210431" y="4392979"/>
            <a:ext cx="2407545" cy="135255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6606576" y="1810512"/>
            <a:ext cx="5024592" cy="39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33F48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77" name="Google Shape;177;p33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78" name="Google Shape;178;p33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0" name="Google Shape;180;p33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81" name="Google Shape;181;p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33"/>
          <p:cNvSpPr txBox="1">
            <a:spLocks noGrp="1"/>
          </p:cNvSpPr>
          <p:nvPr>
            <p:ph type="body" idx="5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6507495" y="849697"/>
            <a:ext cx="3633201" cy="61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333F48"/>
                </a:solidFill>
                <a:latin typeface="Kanit"/>
                <a:ea typeface="Kanit"/>
                <a:cs typeface="Kanit"/>
                <a:sym typeface="Kanit"/>
              </a:rPr>
              <a:t>Client </a:t>
            </a:r>
            <a:r>
              <a:rPr lang="en-US" sz="3400" b="1" i="0" u="none" strike="noStrike" cap="none">
                <a:solidFill>
                  <a:srgbClr val="F6BE15"/>
                </a:solidFill>
                <a:latin typeface="Kanit"/>
                <a:ea typeface="Kanit"/>
                <a:cs typeface="Kanit"/>
                <a:sym typeface="Kanit"/>
              </a:rPr>
              <a:t>Portfolio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>
            <a:spLocks noGrp="1"/>
          </p:cNvSpPr>
          <p:nvPr>
            <p:ph type="pic" idx="2"/>
          </p:nvPr>
        </p:nvSpPr>
        <p:spPr>
          <a:xfrm>
            <a:off x="1202524" y="985836"/>
            <a:ext cx="5024540" cy="4756596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6606576" y="1810512"/>
            <a:ext cx="5024592" cy="39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33F48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87" name="Google Shape;187;p34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88" name="Google Shape;188;p34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4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0" name="Google Shape;190;p34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91" name="Google Shape;191;p3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2" name="Google Shape;192;p34"/>
          <p:cNvSpPr txBox="1">
            <a:spLocks noGrp="1"/>
          </p:cNvSpPr>
          <p:nvPr>
            <p:ph type="body" idx="3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4"/>
          <p:cNvSpPr txBox="1"/>
          <p:nvPr/>
        </p:nvSpPr>
        <p:spPr>
          <a:xfrm>
            <a:off x="6507495" y="849697"/>
            <a:ext cx="3633201" cy="61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F48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333F48"/>
                </a:solidFill>
                <a:latin typeface="Kanit"/>
                <a:ea typeface="Kanit"/>
                <a:cs typeface="Kanit"/>
                <a:sym typeface="Kanit"/>
              </a:rPr>
              <a:t>Client </a:t>
            </a:r>
            <a:r>
              <a:rPr lang="en-US" sz="3400" b="1" i="0" u="none" strike="noStrike" cap="none">
                <a:solidFill>
                  <a:srgbClr val="F6BE15"/>
                </a:solidFill>
                <a:latin typeface="Kanit"/>
                <a:ea typeface="Kanit"/>
                <a:cs typeface="Kanit"/>
                <a:sym typeface="Kanit"/>
              </a:rPr>
              <a:t>Portfolio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หน้าเปิด 1">
  <p:cSld name="หน้าเปิด 1">
    <p:bg>
      <p:bgPr>
        <a:solidFill>
          <a:srgbClr val="7F7F7F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98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0"/>
          <p:cNvSpPr/>
          <p:nvPr/>
        </p:nvSpPr>
        <p:spPr>
          <a:xfrm>
            <a:off x="2372" y="6394333"/>
            <a:ext cx="11717926" cy="470647"/>
          </a:xfrm>
          <a:prstGeom prst="rect">
            <a:avLst/>
          </a:prstGeom>
          <a:solidFill>
            <a:srgbClr val="F6BE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0"/>
          <p:cNvSpPr/>
          <p:nvPr/>
        </p:nvSpPr>
        <p:spPr>
          <a:xfrm>
            <a:off x="11720298" y="5916706"/>
            <a:ext cx="472888" cy="470647"/>
          </a:xfrm>
          <a:prstGeom prst="rect">
            <a:avLst/>
          </a:prstGeom>
          <a:solidFill>
            <a:srgbClr val="F6BE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20"/>
          <p:cNvCxnSpPr/>
          <p:nvPr/>
        </p:nvCxnSpPr>
        <p:spPr>
          <a:xfrm>
            <a:off x="6348195" y="6521824"/>
            <a:ext cx="0" cy="242047"/>
          </a:xfrm>
          <a:prstGeom prst="straightConnector1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418" y="712688"/>
            <a:ext cx="4207589" cy="9230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1249447" y="6450058"/>
            <a:ext cx="4970201" cy="44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body" idx="2"/>
          </p:nvPr>
        </p:nvSpPr>
        <p:spPr>
          <a:xfrm>
            <a:off x="6504340" y="6449306"/>
            <a:ext cx="4133413" cy="44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body" idx="3"/>
          </p:nvPr>
        </p:nvSpPr>
        <p:spPr>
          <a:xfrm>
            <a:off x="6913975" y="2580074"/>
            <a:ext cx="4806323" cy="156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accent4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4"/>
          </p:nvPr>
        </p:nvSpPr>
        <p:spPr>
          <a:xfrm>
            <a:off x="8635648" y="4257191"/>
            <a:ext cx="3084650" cy="448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หน้าเปล่า">
  <p:cSld name="1_หน้าเปล่า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21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9" name="Google Shape;19;p21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21;p21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22" name="Google Shape;22;p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หน้าเปิดรอง">
  <p:cSld name="หน้าเปิดรอง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>
            <a:spLocks noGrp="1"/>
          </p:cNvSpPr>
          <p:nvPr>
            <p:ph type="pic" idx="2"/>
          </p:nvPr>
        </p:nvSpPr>
        <p:spPr>
          <a:xfrm>
            <a:off x="0" y="0"/>
            <a:ext cx="6095999" cy="589915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6807279" y="2581060"/>
            <a:ext cx="3611062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3"/>
          </p:nvPr>
        </p:nvSpPr>
        <p:spPr>
          <a:xfrm>
            <a:off x="6792065" y="3158005"/>
            <a:ext cx="3611062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4"/>
          </p:nvPr>
        </p:nvSpPr>
        <p:spPr>
          <a:xfrm>
            <a:off x="6785507" y="3822030"/>
            <a:ext cx="3611062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5"/>
          </p:nvPr>
        </p:nvSpPr>
        <p:spPr>
          <a:xfrm>
            <a:off x="6785508" y="4355428"/>
            <a:ext cx="3611062" cy="368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6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0" name="Google Shape;30;p22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31" name="Google Shape;31;p22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2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" name="Google Shape;33;p22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34" name="Google Shape;34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1 รูป 1 ข้อความ">
  <p:cSld name="เนื้อหา 1 รูป 1 ข้อความ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>
            <a:spLocks noGrp="1"/>
          </p:cNvSpPr>
          <p:nvPr>
            <p:ph type="pic" idx="2"/>
          </p:nvPr>
        </p:nvSpPr>
        <p:spPr>
          <a:xfrm>
            <a:off x="1279060" y="986745"/>
            <a:ext cx="4794250" cy="4911725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6785508" y="954741"/>
            <a:ext cx="3611062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3"/>
          </p:nvPr>
        </p:nvSpPr>
        <p:spPr>
          <a:xfrm>
            <a:off x="6770294" y="1531686"/>
            <a:ext cx="3611062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4"/>
          </p:nvPr>
        </p:nvSpPr>
        <p:spPr>
          <a:xfrm>
            <a:off x="6763736" y="2092452"/>
            <a:ext cx="3611062" cy="4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5"/>
          </p:nvPr>
        </p:nvSpPr>
        <p:spPr>
          <a:xfrm>
            <a:off x="6763737" y="2625850"/>
            <a:ext cx="3611062" cy="40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6"/>
          </p:nvPr>
        </p:nvSpPr>
        <p:spPr>
          <a:xfrm>
            <a:off x="6785509" y="3420507"/>
            <a:ext cx="3611062" cy="249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7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3" name="Google Shape;43;p23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44" name="Google Shape;44;p23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" name="Google Shape;46;p23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47" name="Google Shape;47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รูป 1 ข้อความ">
  <p:cSld name="เนื้อหา 2 รูป 1 ข้อความ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>
            <a:spLocks noGrp="1"/>
          </p:cNvSpPr>
          <p:nvPr>
            <p:ph type="pic" idx="2"/>
          </p:nvPr>
        </p:nvSpPr>
        <p:spPr>
          <a:xfrm>
            <a:off x="1262056" y="937759"/>
            <a:ext cx="4817300" cy="2472871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4"/>
          <p:cNvSpPr>
            <a:spLocks noGrp="1"/>
          </p:cNvSpPr>
          <p:nvPr>
            <p:ph type="pic" idx="3"/>
          </p:nvPr>
        </p:nvSpPr>
        <p:spPr>
          <a:xfrm>
            <a:off x="1265619" y="3410630"/>
            <a:ext cx="4813737" cy="2474912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6785508" y="954741"/>
            <a:ext cx="3611062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4"/>
          </p:nvPr>
        </p:nvSpPr>
        <p:spPr>
          <a:xfrm>
            <a:off x="6770294" y="1531686"/>
            <a:ext cx="3611062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5"/>
          </p:nvPr>
        </p:nvSpPr>
        <p:spPr>
          <a:xfrm>
            <a:off x="6763736" y="2092452"/>
            <a:ext cx="3611062" cy="4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6"/>
          </p:nvPr>
        </p:nvSpPr>
        <p:spPr>
          <a:xfrm>
            <a:off x="6763737" y="2625850"/>
            <a:ext cx="3611062" cy="40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7"/>
          </p:nvPr>
        </p:nvSpPr>
        <p:spPr>
          <a:xfrm>
            <a:off x="6785509" y="3420507"/>
            <a:ext cx="3611062" cy="249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8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57" name="Google Shape;57;p24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58" name="Google Shape;58;p24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0" name="Google Shape;60;p24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61" name="Google Shape;61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3 รูป 1 ข้อความ">
  <p:cSld name="เนื้อหา 3 รูป 1 ข้อความ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260432" y="947738"/>
            <a:ext cx="3215804" cy="49371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>
            <a:spLocks noGrp="1"/>
          </p:cNvSpPr>
          <p:nvPr>
            <p:ph type="pic" idx="3"/>
          </p:nvPr>
        </p:nvSpPr>
        <p:spPr>
          <a:xfrm>
            <a:off x="4488193" y="947738"/>
            <a:ext cx="3153117" cy="24987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5"/>
          <p:cNvSpPr>
            <a:spLocks noGrp="1"/>
          </p:cNvSpPr>
          <p:nvPr>
            <p:ph type="pic" idx="4"/>
          </p:nvPr>
        </p:nvSpPr>
        <p:spPr>
          <a:xfrm>
            <a:off x="4476235" y="3446463"/>
            <a:ext cx="3153117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8291249" y="954741"/>
            <a:ext cx="3429049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5"/>
          </p:nvPr>
        </p:nvSpPr>
        <p:spPr>
          <a:xfrm>
            <a:off x="8276035" y="1531686"/>
            <a:ext cx="3444263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6"/>
          </p:nvPr>
        </p:nvSpPr>
        <p:spPr>
          <a:xfrm>
            <a:off x="8269477" y="2092452"/>
            <a:ext cx="3450821" cy="4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7"/>
          </p:nvPr>
        </p:nvSpPr>
        <p:spPr>
          <a:xfrm>
            <a:off x="8269478" y="2625850"/>
            <a:ext cx="3450820" cy="40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8"/>
          </p:nvPr>
        </p:nvSpPr>
        <p:spPr>
          <a:xfrm>
            <a:off x="8291250" y="3420507"/>
            <a:ext cx="3429048" cy="249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9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72" name="Google Shape;72;p25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73" name="Google Shape;73;p25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" name="Google Shape;75;p25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76" name="Google Shape;76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1 รูป 1 ข้อความ (นอน)">
  <p:cSld name="เนื้อหา 1 รูป 1 ข้อความ (นอน)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>
            <a:spLocks noGrp="1"/>
          </p:cNvSpPr>
          <p:nvPr>
            <p:ph type="pic" idx="2"/>
          </p:nvPr>
        </p:nvSpPr>
        <p:spPr>
          <a:xfrm>
            <a:off x="1260936" y="3070225"/>
            <a:ext cx="10231438" cy="2814638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3"/>
          </p:nvPr>
        </p:nvSpPr>
        <p:spPr>
          <a:xfrm>
            <a:off x="1289286" y="954741"/>
            <a:ext cx="3429049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4"/>
          </p:nvPr>
        </p:nvSpPr>
        <p:spPr>
          <a:xfrm>
            <a:off x="1274072" y="1531686"/>
            <a:ext cx="3444263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5"/>
          </p:nvPr>
        </p:nvSpPr>
        <p:spPr>
          <a:xfrm>
            <a:off x="6712820" y="954741"/>
            <a:ext cx="3450821" cy="4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6"/>
          </p:nvPr>
        </p:nvSpPr>
        <p:spPr>
          <a:xfrm>
            <a:off x="6734592" y="1591709"/>
            <a:ext cx="4760721" cy="111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4" name="Google Shape;84;p26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85" name="Google Shape;85;p26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7" name="Google Shape;87;p26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88" name="Google Shape;88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รูป 1 ข้อความ (นอน)">
  <p:cSld name="เนื้อหา 2 รูป 1 ข้อความ (นอน)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>
            <a:spLocks noGrp="1"/>
          </p:cNvSpPr>
          <p:nvPr>
            <p:ph type="pic" idx="2"/>
          </p:nvPr>
        </p:nvSpPr>
        <p:spPr>
          <a:xfrm>
            <a:off x="1268038" y="3103563"/>
            <a:ext cx="4807324" cy="280035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7"/>
          <p:cNvSpPr>
            <a:spLocks noGrp="1"/>
          </p:cNvSpPr>
          <p:nvPr>
            <p:ph type="pic" idx="3"/>
          </p:nvPr>
        </p:nvSpPr>
        <p:spPr>
          <a:xfrm>
            <a:off x="6729349" y="3113380"/>
            <a:ext cx="4807324" cy="280035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>
            <a:off x="1289286" y="954741"/>
            <a:ext cx="3429049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5400"/>
              <a:buFont typeface="Arial"/>
              <a:buNone/>
              <a:defRPr sz="54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4"/>
          </p:nvPr>
        </p:nvSpPr>
        <p:spPr>
          <a:xfrm>
            <a:off x="1274072" y="1531686"/>
            <a:ext cx="3444263" cy="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5"/>
          </p:nvPr>
        </p:nvSpPr>
        <p:spPr>
          <a:xfrm>
            <a:off x="6712820" y="954741"/>
            <a:ext cx="3450821" cy="46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6"/>
          </p:nvPr>
        </p:nvSpPr>
        <p:spPr>
          <a:xfrm>
            <a:off x="6734592" y="1591709"/>
            <a:ext cx="4760721" cy="1118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7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F4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333F48"/>
                </a:solidFill>
                <a:latin typeface="Cordia New"/>
                <a:ea typeface="Cordia New"/>
                <a:cs typeface="Cordia New"/>
                <a:sym typeface="Cordia Ne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97" name="Google Shape;97;p27"/>
          <p:cNvGrpSpPr/>
          <p:nvPr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98" name="Google Shape;98;p27"/>
            <p:cNvSpPr/>
            <p:nvPr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7"/>
            <p:cNvSpPr/>
            <p:nvPr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" name="Google Shape;100;p27"/>
            <p:cNvCxnSpPr/>
            <p:nvPr/>
          </p:nvCxnSpPr>
          <p:spPr>
            <a:xfrm>
              <a:off x="632269" y="969662"/>
              <a:ext cx="0" cy="1465730"/>
            </a:xfrm>
            <a:prstGeom prst="straightConnector1">
              <a:avLst/>
            </a:prstGeom>
            <a:noFill/>
            <a:ln w="30475" cap="flat" cmpd="sng">
              <a:solidFill>
                <a:srgbClr val="333F4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01" name="Google Shape;101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1219200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logo&#10;&#10;Description automatically generated">
            <a:extLst>
              <a:ext uri="{FF2B5EF4-FFF2-40B4-BE49-F238E27FC236}">
                <a16:creationId xmlns:a16="http://schemas.microsoft.com/office/drawing/2014/main" id="{94D2121A-5A3C-20DF-5649-DE541DC91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on a white background&#10;&#10;Description automatically generated">
            <a:extLst>
              <a:ext uri="{FF2B5EF4-FFF2-40B4-BE49-F238E27FC236}">
                <a16:creationId xmlns:a16="http://schemas.microsoft.com/office/drawing/2014/main" id="{4BE955B7-A7B2-A9F0-8D9E-A5A5A73E9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3D4717-A775-F1C9-D911-49B20518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-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Widescreen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Kanit</vt:lpstr>
      <vt:lpstr>Arial</vt:lpstr>
      <vt:lpstr>Calibri</vt:lpstr>
      <vt:lpstr>Cordia New</vt:lpstr>
      <vt:lpstr>Kanit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boonnada wachirapoka</dc:creator>
  <cp:lastModifiedBy>Nitiwat (Marketing)</cp:lastModifiedBy>
  <cp:revision>6</cp:revision>
  <dcterms:created xsi:type="dcterms:W3CDTF">2021-02-04T05:31:59Z</dcterms:created>
  <dcterms:modified xsi:type="dcterms:W3CDTF">2024-10-03T09:15:56Z</dcterms:modified>
</cp:coreProperties>
</file>